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88" r:id="rId11"/>
    <p:sldId id="287" r:id="rId12"/>
    <p:sldId id="286" r:id="rId13"/>
    <p:sldId id="285" r:id="rId14"/>
    <p:sldId id="284" r:id="rId15"/>
    <p:sldId id="283" r:id="rId16"/>
    <p:sldId id="281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7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97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65" d="100"/>
          <a:sy n="65" d="100"/>
        </p:scale>
        <p:origin x="9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4886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7448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152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54401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863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70906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67402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75332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3371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68287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85618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F8726-0E33-4B45-BB79-FFF692B801C7}" type="datetimeFigureOut">
              <a:rPr lang="en-NZ" smtClean="0"/>
              <a:t>4/10/2017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84F16-FB2C-496C-90A4-59F7AB6748A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7243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png"/><Relationship Id="rId7" Type="http://schemas.openxmlformats.org/officeDocument/2006/relationships/image" Target="../media/image1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png"/><Relationship Id="rId7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png"/><Relationship Id="rId7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69476" y="2343686"/>
            <a:ext cx="8590047" cy="1891627"/>
          </a:xfrm>
        </p:spPr>
        <p:txBody>
          <a:bodyPr>
            <a:noAutofit/>
          </a:bodyPr>
          <a:lstStyle/>
          <a:p>
            <a:r>
              <a:rPr lang="en-NZ" sz="6600" b="1" dirty="0">
                <a:latin typeface="Berlin Sans FB Demi" panose="020E0802020502020306" pitchFamily="34" charset="0"/>
              </a:rPr>
              <a:t>2017 Business Games</a:t>
            </a:r>
            <a:br>
              <a:rPr lang="en-NZ" sz="6600" b="1" dirty="0">
                <a:latin typeface="Berlin Sans FB Demi" panose="020E0802020502020306" pitchFamily="34" charset="0"/>
              </a:rPr>
            </a:br>
            <a:r>
              <a:rPr lang="en-NZ" sz="6600" b="1" dirty="0">
                <a:latin typeface="Berlin Sans FB Demi" panose="020E0802020502020306" pitchFamily="34" charset="0"/>
              </a:rPr>
              <a:t>Amazing Urban Race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07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19th Place: C and D Landfill 2 </a:t>
            </a:r>
            <a:br>
              <a:rPr lang="en-NZ" dirty="0"/>
            </a:br>
            <a:r>
              <a:rPr lang="en-NZ" dirty="0"/>
              <a:t>14750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29A61A-98E5-4BB4-A26F-DA533CEAE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867" y="140589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61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18th Place: Calibre Group</a:t>
            </a:r>
            <a:br>
              <a:rPr lang="en-NZ" dirty="0"/>
            </a:br>
            <a:r>
              <a:rPr lang="en-NZ" dirty="0"/>
              <a:t>16250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12E6D5-05D5-4CD7-8E33-7F3C78DFAD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93" y="1699071"/>
            <a:ext cx="4713159" cy="471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37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17th Place: C and D </a:t>
            </a:r>
            <a:r>
              <a:rPr lang="en-NZ" dirty="0" err="1"/>
              <a:t>Lanfill</a:t>
            </a:r>
            <a:r>
              <a:rPr lang="en-NZ" dirty="0"/>
              <a:t> 1</a:t>
            </a:r>
            <a:br>
              <a:rPr lang="en-NZ" dirty="0"/>
            </a:br>
            <a:r>
              <a:rPr lang="en-NZ" dirty="0"/>
              <a:t>16700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3A12A2-5258-4F2C-97FA-FD57AC8AFA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927" y="1398270"/>
            <a:ext cx="5059680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14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16th Place: </a:t>
            </a:r>
            <a:r>
              <a:rPr lang="en-NZ" dirty="0" err="1"/>
              <a:t>Kiwirail</a:t>
            </a:r>
            <a:r>
              <a:rPr lang="en-NZ" dirty="0"/>
              <a:t> 1</a:t>
            </a:r>
            <a:br>
              <a:rPr lang="en-NZ" dirty="0"/>
            </a:br>
            <a:r>
              <a:rPr lang="en-NZ" dirty="0"/>
              <a:t>16800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D31072-B040-4248-AFF9-9146F7F535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427" y="1543050"/>
            <a:ext cx="4523740" cy="452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22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14th Place equal: Oracle and Fronde 2 </a:t>
            </a:r>
            <a:br>
              <a:rPr lang="en-NZ" dirty="0"/>
            </a:br>
            <a:r>
              <a:rPr lang="en-NZ" dirty="0"/>
              <a:t>18050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7B89CE-8C26-4D4E-907B-2A68883DF2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85" y="1567679"/>
            <a:ext cx="4211902" cy="42119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209B14-7FED-4A8A-8DD6-5D45C467C9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460" y="2153265"/>
            <a:ext cx="4040444" cy="404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09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13th Place: New World Metro  </a:t>
            </a:r>
            <a:br>
              <a:rPr lang="en-NZ" dirty="0"/>
            </a:br>
            <a:r>
              <a:rPr lang="en-NZ" dirty="0"/>
              <a:t>20400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E7AF45-59BA-463C-8DB4-ED54836F1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490" y="1428135"/>
            <a:ext cx="5031658" cy="503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84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NZ" dirty="0"/>
              <a:t>12th Place: Sport Wellington</a:t>
            </a:r>
            <a:br>
              <a:rPr lang="en-NZ" dirty="0"/>
            </a:br>
            <a:r>
              <a:rPr lang="en-NZ" dirty="0"/>
              <a:t>20500 points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A02ED5-A636-47CB-A8D4-D9AC4D0003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26" y="1544484"/>
            <a:ext cx="4915310" cy="491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8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64508" y="597082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10th Place equal: Martin Jenkins 1 and </a:t>
            </a:r>
            <a:r>
              <a:rPr lang="en-NZ" dirty="0" err="1"/>
              <a:t>Kiwirail</a:t>
            </a:r>
            <a:r>
              <a:rPr lang="en-NZ" dirty="0"/>
              <a:t> 2 </a:t>
            </a:r>
            <a:br>
              <a:rPr lang="en-NZ" dirty="0"/>
            </a:br>
            <a:r>
              <a:rPr lang="en-NZ" dirty="0"/>
              <a:t>21700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FB0E17-2BA1-486C-BED8-D146D72508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37" y="1667182"/>
            <a:ext cx="4762500" cy="476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D01DDD-06DD-4959-B091-5EC529E69E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040" y="1868654"/>
            <a:ext cx="4689987" cy="468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986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9th Place: </a:t>
            </a:r>
            <a:r>
              <a:rPr lang="en-NZ" dirty="0" err="1"/>
              <a:t>Wgtn</a:t>
            </a:r>
            <a:r>
              <a:rPr lang="en-NZ" dirty="0"/>
              <a:t> City Council 2</a:t>
            </a:r>
            <a:br>
              <a:rPr lang="en-NZ" dirty="0"/>
            </a:br>
            <a:r>
              <a:rPr lang="en-NZ" dirty="0"/>
              <a:t>21950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6583C4-125D-4B9B-AFED-474743720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31" y="1546122"/>
            <a:ext cx="4913671" cy="491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79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8th Place: </a:t>
            </a:r>
            <a:r>
              <a:rPr lang="en-NZ" dirty="0" err="1"/>
              <a:t>Te</a:t>
            </a:r>
            <a:r>
              <a:rPr lang="en-NZ" dirty="0"/>
              <a:t> Tumu </a:t>
            </a:r>
            <a:r>
              <a:rPr lang="en-NZ" dirty="0" err="1"/>
              <a:t>Paeroa</a:t>
            </a:r>
            <a:r>
              <a:rPr lang="en-NZ" dirty="0"/>
              <a:t> </a:t>
            </a:r>
            <a:br>
              <a:rPr lang="en-NZ" dirty="0"/>
            </a:br>
            <a:r>
              <a:rPr lang="en-NZ" dirty="0"/>
              <a:t>22100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AAED4D-92E7-4CBC-9123-B10420CB4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764" y="1506794"/>
            <a:ext cx="4894006" cy="489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14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852" y="2634099"/>
            <a:ext cx="10598309" cy="1400530"/>
          </a:xfrm>
        </p:spPr>
        <p:txBody>
          <a:bodyPr/>
          <a:lstStyle/>
          <a:p>
            <a:pPr algn="ctr"/>
            <a:r>
              <a:rPr lang="en-NZ" b="1" dirty="0"/>
              <a:t>Congratulations to all teams who took part!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85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7th Place: </a:t>
            </a:r>
            <a:r>
              <a:rPr lang="en-NZ" dirty="0" err="1"/>
              <a:t>Wgtn</a:t>
            </a:r>
            <a:r>
              <a:rPr lang="en-NZ" dirty="0"/>
              <a:t> City Council 1</a:t>
            </a:r>
            <a:br>
              <a:rPr lang="en-NZ" dirty="0"/>
            </a:br>
            <a:r>
              <a:rPr lang="en-NZ" dirty="0"/>
              <a:t>22650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51C404-2668-4255-A5A1-3A26CD954C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35" y="1560871"/>
            <a:ext cx="4943168" cy="494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7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6th Place: Ebert Construction</a:t>
            </a:r>
            <a:br>
              <a:rPr lang="en-NZ" dirty="0"/>
            </a:br>
            <a:r>
              <a:rPr lang="en-NZ" dirty="0"/>
              <a:t>23800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04670D-C1EC-48FB-84ED-59EAF6607A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17" y="1543043"/>
            <a:ext cx="4918528" cy="491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331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5th Place: </a:t>
            </a:r>
            <a:r>
              <a:rPr lang="en-NZ" dirty="0" err="1"/>
              <a:t>Kahui</a:t>
            </a:r>
            <a:r>
              <a:rPr lang="en-NZ" dirty="0"/>
              <a:t> Legal</a:t>
            </a:r>
            <a:br>
              <a:rPr lang="en-NZ" dirty="0"/>
            </a:br>
            <a:r>
              <a:rPr lang="en-NZ" dirty="0"/>
              <a:t>25400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E8795E-6BED-4012-A433-956B15078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367" y="1457632"/>
            <a:ext cx="5075903" cy="507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583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4th Place: Civil Aviation Authority</a:t>
            </a:r>
            <a:br>
              <a:rPr lang="en-NZ" dirty="0"/>
            </a:br>
            <a:r>
              <a:rPr lang="en-NZ" dirty="0"/>
              <a:t>25550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561392-22CC-4294-8835-8F58681215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612" y="1344560"/>
            <a:ext cx="5218471" cy="521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47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3rd Place: Martin Jenkins 2 (Business Time)</a:t>
            </a:r>
            <a:br>
              <a:rPr lang="en-NZ" dirty="0"/>
            </a:br>
            <a:r>
              <a:rPr lang="en-NZ" dirty="0"/>
              <a:t>25800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3E9975-B029-4C81-8C3B-B671545FB9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447" y="1295398"/>
            <a:ext cx="5208639" cy="520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03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91406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dirty="0"/>
              <a:t>2nd Place: Fronde 1</a:t>
            </a:r>
            <a:br>
              <a:rPr lang="en-NZ" dirty="0"/>
            </a:br>
            <a:r>
              <a:rPr lang="en-NZ" dirty="0"/>
              <a:t>25950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0C91CD-9350-4A4C-ACB6-07E4DF6A60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934" y="1521540"/>
            <a:ext cx="4992871" cy="499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45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70970" y="298541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NZ" b="1" dirty="0"/>
              <a:t>Our 2017 Amazing Urban Race Winners: Martin Jenkins 3 (Olympic Rejects)!</a:t>
            </a:r>
            <a:br>
              <a:rPr lang="en-NZ" b="1" dirty="0"/>
            </a:br>
            <a:r>
              <a:rPr lang="en-NZ" b="1" dirty="0"/>
              <a:t>26000 points</a:t>
            </a:r>
            <a:br>
              <a:rPr lang="en-NZ" dirty="0"/>
            </a:b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AB4488-A3BC-4A95-9FF8-643302C06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155" y="1578077"/>
            <a:ext cx="4999704" cy="499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675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1852" y="2634099"/>
            <a:ext cx="10598309" cy="1400530"/>
          </a:xfrm>
        </p:spPr>
        <p:txBody>
          <a:bodyPr/>
          <a:lstStyle/>
          <a:p>
            <a:pPr algn="ctr"/>
            <a:r>
              <a:rPr lang="en-NZ" b="1" dirty="0"/>
              <a:t>Let’s have a look at some of the best submissions…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64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2485" y="298541"/>
            <a:ext cx="9404723" cy="1400530"/>
          </a:xfrm>
        </p:spPr>
        <p:txBody>
          <a:bodyPr>
            <a:normAutofit/>
          </a:bodyPr>
          <a:lstStyle/>
          <a:p>
            <a:pPr algn="ctr"/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8499E7-9AD0-4D56-AE6D-0EA3665EBC3D}"/>
              </a:ext>
            </a:extLst>
          </p:cNvPr>
          <p:cNvSpPr txBox="1"/>
          <p:nvPr/>
        </p:nvSpPr>
        <p:spPr>
          <a:xfrm>
            <a:off x="1600200" y="298541"/>
            <a:ext cx="8309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Our </a:t>
            </a:r>
            <a:r>
              <a:rPr lang="en-US" sz="4000" dirty="0" err="1"/>
              <a:t>favourite</a:t>
            </a:r>
            <a:r>
              <a:rPr lang="en-US" sz="4000" dirty="0"/>
              <a:t> ‘Fake News’ headlines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C08C5C-51BB-4C89-A800-6B3F53EE9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85" y="1699071"/>
            <a:ext cx="2057687" cy="22863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AC322C-42F4-4B7B-B783-9B7A8B182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172" y="1146647"/>
            <a:ext cx="2114845" cy="23053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4A6D29-AABE-4AEF-BEFE-47CEDEFB73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205" y="2308859"/>
            <a:ext cx="2172003" cy="17718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9D45A7-81A3-43F4-90FA-FFCAD9F723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548" y="4392003"/>
            <a:ext cx="2229161" cy="20005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CC780D-0F63-47B9-B626-650072EDA8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284" y="1346699"/>
            <a:ext cx="2114845" cy="192431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5994461-5372-4462-8CFA-6F64227986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055" y="3743368"/>
            <a:ext cx="2152950" cy="283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07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1406" y="298541"/>
            <a:ext cx="9404723" cy="1400530"/>
          </a:xfrm>
        </p:spPr>
        <p:txBody>
          <a:bodyPr>
            <a:normAutofit/>
          </a:bodyPr>
          <a:lstStyle/>
          <a:p>
            <a:pPr algn="ctr"/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231" y="0"/>
            <a:ext cx="1177759" cy="19976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F834A0-43B7-4DCD-942C-EC91E8FBA87D}"/>
              </a:ext>
            </a:extLst>
          </p:cNvPr>
          <p:cNvSpPr txBox="1"/>
          <p:nvPr/>
        </p:nvSpPr>
        <p:spPr>
          <a:xfrm>
            <a:off x="989136" y="102202"/>
            <a:ext cx="9235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The fastest laps around the Basin Reserve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798251-74C4-41E2-BBDB-E7585B0235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79" y="891330"/>
            <a:ext cx="2809645" cy="28096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9B86E3-FB03-42C7-A413-56563AC715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624" y="1780313"/>
            <a:ext cx="2416412" cy="24164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EF93F-C30A-40FB-BC96-8FE3C25015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036" y="2555123"/>
            <a:ext cx="2406288" cy="22917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DE37191-DAD1-44F3-831B-4F785CABD8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324" y="3166812"/>
            <a:ext cx="2075108" cy="20751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10D14A-C8D7-454C-8AAB-7D9DEC7206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1564" y="4387246"/>
            <a:ext cx="1929130" cy="19291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E224ADC-238C-4A2C-A392-DA86AEC14F1D}"/>
              </a:ext>
            </a:extLst>
          </p:cNvPr>
          <p:cNvSpPr txBox="1"/>
          <p:nvPr/>
        </p:nvSpPr>
        <p:spPr>
          <a:xfrm>
            <a:off x="319979" y="3669531"/>
            <a:ext cx="2720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– New World Metro</a:t>
            </a:r>
            <a:br>
              <a:rPr lang="en-US" sz="2000" dirty="0"/>
            </a:br>
            <a:r>
              <a:rPr lang="en-US" sz="2000" dirty="0"/>
              <a:t>2m04s!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912BF9-76B9-4D5D-BE03-7D382B5CBA36}"/>
              </a:ext>
            </a:extLst>
          </p:cNvPr>
          <p:cNvSpPr txBox="1"/>
          <p:nvPr/>
        </p:nvSpPr>
        <p:spPr>
          <a:xfrm>
            <a:off x="2969499" y="4204366"/>
            <a:ext cx="272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2nd – </a:t>
            </a:r>
            <a:r>
              <a:rPr lang="en-US" dirty="0" err="1"/>
              <a:t>Kahui</a:t>
            </a:r>
            <a:r>
              <a:rPr lang="en-US" dirty="0"/>
              <a:t> Legal</a:t>
            </a:r>
            <a:br>
              <a:rPr lang="en-US" dirty="0"/>
            </a:br>
            <a:r>
              <a:rPr lang="en-US" dirty="0"/>
              <a:t>2m24s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0B4C1E-6AD4-4568-A3B6-1F211D4738D6}"/>
              </a:ext>
            </a:extLst>
          </p:cNvPr>
          <p:cNvSpPr txBox="1"/>
          <p:nvPr/>
        </p:nvSpPr>
        <p:spPr>
          <a:xfrm>
            <a:off x="5246331" y="4839416"/>
            <a:ext cx="272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3rd – </a:t>
            </a:r>
            <a:r>
              <a:rPr lang="en-US" dirty="0" err="1"/>
              <a:t>Calibre</a:t>
            </a:r>
            <a:r>
              <a:rPr lang="en-US" dirty="0"/>
              <a:t> Group</a:t>
            </a:r>
            <a:br>
              <a:rPr lang="en-US" dirty="0"/>
            </a:br>
            <a:r>
              <a:rPr lang="en-US" dirty="0"/>
              <a:t>2m25s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5A833F-4EBA-4BE3-87B7-1821FACF95D8}"/>
              </a:ext>
            </a:extLst>
          </p:cNvPr>
          <p:cNvSpPr txBox="1"/>
          <p:nvPr/>
        </p:nvSpPr>
        <p:spPr>
          <a:xfrm>
            <a:off x="7504175" y="5211807"/>
            <a:ext cx="27204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4th – Sport Wellington</a:t>
            </a:r>
            <a:br>
              <a:rPr lang="en-US" sz="1700" dirty="0"/>
            </a:br>
            <a:r>
              <a:rPr lang="en-US" sz="1700" dirty="0"/>
              <a:t>2m27s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A998033-0F31-4BD2-BABA-AF80857D1176}"/>
              </a:ext>
            </a:extLst>
          </p:cNvPr>
          <p:cNvSpPr txBox="1"/>
          <p:nvPr/>
        </p:nvSpPr>
        <p:spPr>
          <a:xfrm>
            <a:off x="9535928" y="6252249"/>
            <a:ext cx="27204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5th – Martin Jenkins 2</a:t>
            </a:r>
            <a:br>
              <a:rPr lang="en-US" sz="1700" dirty="0"/>
            </a:br>
            <a:r>
              <a:rPr lang="en-US" sz="1700" dirty="0"/>
              <a:t>2m28s</a:t>
            </a:r>
          </a:p>
        </p:txBody>
      </p:sp>
    </p:spTree>
    <p:extLst>
      <p:ext uri="{BB962C8B-B14F-4D97-AF65-F5344CB8AC3E}">
        <p14:creationId xmlns:p14="http://schemas.microsoft.com/office/powerpoint/2010/main" val="94606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25730" y="0"/>
            <a:ext cx="10598309" cy="1400530"/>
          </a:xfrm>
        </p:spPr>
        <p:txBody>
          <a:bodyPr>
            <a:normAutofit/>
          </a:bodyPr>
          <a:lstStyle/>
          <a:p>
            <a:pPr algn="ctr"/>
            <a:r>
              <a:rPr lang="en-NZ" sz="4000" b="1" dirty="0"/>
              <a:t>Our favourite                      outfits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45F94D-82C3-4EDA-9AE2-D2FA39498F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828" y="85745"/>
            <a:ext cx="2007870" cy="1338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B7389C-0C82-40FB-9B8F-FA1523AB58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620" y="3817354"/>
            <a:ext cx="2818345" cy="28183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36293A9-BC4F-4CDA-9033-7F36E8E14C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352" y="1060205"/>
            <a:ext cx="2395275" cy="2395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CB0FE7-5568-4DC1-8BFA-B742D13D37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243" y="1837910"/>
            <a:ext cx="3501390" cy="35013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0B5AC6-46AE-434E-9EF1-70814359C2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05" y="3963511"/>
            <a:ext cx="2526030" cy="25260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6F1BB8-9467-407D-B5A1-7B011016C9F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1" y="998806"/>
            <a:ext cx="2474832" cy="247483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0775533-9536-4C9E-BB22-3888246C638A}"/>
              </a:ext>
            </a:extLst>
          </p:cNvPr>
          <p:cNvSpPr txBox="1"/>
          <p:nvPr/>
        </p:nvSpPr>
        <p:spPr>
          <a:xfrm>
            <a:off x="429650" y="3403939"/>
            <a:ext cx="186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Fronde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EFD2A7-087E-4BF4-8A64-1AD64EF1B53D}"/>
              </a:ext>
            </a:extLst>
          </p:cNvPr>
          <p:cNvSpPr txBox="1"/>
          <p:nvPr/>
        </p:nvSpPr>
        <p:spPr>
          <a:xfrm>
            <a:off x="2638549" y="6179901"/>
            <a:ext cx="2464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Civil Aviation Authority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BC89FE-443E-477E-8FDC-667D4B9D3D26}"/>
              </a:ext>
            </a:extLst>
          </p:cNvPr>
          <p:cNvSpPr txBox="1"/>
          <p:nvPr/>
        </p:nvSpPr>
        <p:spPr>
          <a:xfrm>
            <a:off x="3616557" y="5339300"/>
            <a:ext cx="2188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Te</a:t>
            </a:r>
            <a:r>
              <a:rPr lang="en-US" sz="2400" dirty="0"/>
              <a:t> Tumu </a:t>
            </a:r>
            <a:r>
              <a:rPr lang="en-US" sz="2400" dirty="0" err="1"/>
              <a:t>Paeroa</a:t>
            </a:r>
            <a:endParaRPr lang="en-US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48E564C-DB1F-445F-8F23-E80F145090FA}"/>
              </a:ext>
            </a:extLst>
          </p:cNvPr>
          <p:cNvSpPr txBox="1"/>
          <p:nvPr/>
        </p:nvSpPr>
        <p:spPr>
          <a:xfrm>
            <a:off x="6550991" y="6292258"/>
            <a:ext cx="1860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Martin Jenkins 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0A9E7B-C611-42E1-B7AC-A54E0DDF3BC2}"/>
              </a:ext>
            </a:extLst>
          </p:cNvPr>
          <p:cNvSpPr txBox="1"/>
          <p:nvPr/>
        </p:nvSpPr>
        <p:spPr>
          <a:xfrm>
            <a:off x="6814593" y="3403939"/>
            <a:ext cx="216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New World Metro</a:t>
            </a:r>
          </a:p>
        </p:txBody>
      </p:sp>
    </p:spTree>
    <p:extLst>
      <p:ext uri="{BB962C8B-B14F-4D97-AF65-F5344CB8AC3E}">
        <p14:creationId xmlns:p14="http://schemas.microsoft.com/office/powerpoint/2010/main" val="932917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22" y="96639"/>
            <a:ext cx="10598309" cy="1400530"/>
          </a:xfrm>
        </p:spPr>
        <p:txBody>
          <a:bodyPr>
            <a:normAutofit/>
          </a:bodyPr>
          <a:lstStyle/>
          <a:p>
            <a:pPr algn="ctr"/>
            <a:r>
              <a:rPr lang="en-NZ" sz="4000" b="1" dirty="0"/>
              <a:t>The Dab Mission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4" name="AUR Dab Video">
            <a:hlinkClick r:id="" action="ppaction://media"/>
            <a:extLst>
              <a:ext uri="{FF2B5EF4-FFF2-40B4-BE49-F238E27FC236}">
                <a16:creationId xmlns:a16="http://schemas.microsoft.com/office/drawing/2014/main" id="{971ABCA3-5752-46BA-8626-E379EB6228E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7345" y="1593808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3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39034" y="-155808"/>
            <a:ext cx="10598309" cy="1400530"/>
          </a:xfrm>
        </p:spPr>
        <p:txBody>
          <a:bodyPr>
            <a:normAutofit/>
          </a:bodyPr>
          <a:lstStyle/>
          <a:p>
            <a:pPr algn="ctr"/>
            <a:r>
              <a:rPr lang="en-NZ" sz="4000" b="1" dirty="0"/>
              <a:t>The best ‘Clones’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4DE0EF-61D8-471F-88CD-10C8F27E52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92" y="803791"/>
            <a:ext cx="2303307" cy="2303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24378D-7B30-4B93-8571-999BC9A16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509" y="1109640"/>
            <a:ext cx="2401294" cy="24012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D1BC36-AAC1-4508-9E2B-274DCA7B9F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089" y="3916559"/>
            <a:ext cx="2606040" cy="26060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71DB6E-DC2D-4E9F-8845-331984C58B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836" y="3779756"/>
            <a:ext cx="3028950" cy="30289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0C901F-6506-4758-A6C9-93A61F8B9F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1" y="998806"/>
            <a:ext cx="2575560" cy="257556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5CE2D82-B729-4A79-BBB3-C7C59F3F80A9}"/>
              </a:ext>
            </a:extLst>
          </p:cNvPr>
          <p:cNvSpPr txBox="1"/>
          <p:nvPr/>
        </p:nvSpPr>
        <p:spPr>
          <a:xfrm>
            <a:off x="659131" y="3595090"/>
            <a:ext cx="203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Sport Wellington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4EF9D2-92EA-4D01-85CB-59909805C3BE}"/>
              </a:ext>
            </a:extLst>
          </p:cNvPr>
          <p:cNvSpPr txBox="1"/>
          <p:nvPr/>
        </p:nvSpPr>
        <p:spPr>
          <a:xfrm>
            <a:off x="4128407" y="3485998"/>
            <a:ext cx="203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Fronde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9000FC-C7DC-4AC8-ABCD-48CDE73C0376}"/>
              </a:ext>
            </a:extLst>
          </p:cNvPr>
          <p:cNvSpPr txBox="1"/>
          <p:nvPr/>
        </p:nvSpPr>
        <p:spPr>
          <a:xfrm>
            <a:off x="4191148" y="6501525"/>
            <a:ext cx="203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Kahui</a:t>
            </a:r>
            <a:r>
              <a:rPr lang="en-US" dirty="0"/>
              <a:t> Legal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0094AA-E933-489D-B11F-C2228D56F23C}"/>
              </a:ext>
            </a:extLst>
          </p:cNvPr>
          <p:cNvSpPr txBox="1"/>
          <p:nvPr/>
        </p:nvSpPr>
        <p:spPr>
          <a:xfrm>
            <a:off x="7092092" y="5745303"/>
            <a:ext cx="203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Martin Jenkins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664081-9910-453F-962E-8FCAA3FF1640}"/>
              </a:ext>
            </a:extLst>
          </p:cNvPr>
          <p:cNvSpPr txBox="1"/>
          <p:nvPr/>
        </p:nvSpPr>
        <p:spPr>
          <a:xfrm>
            <a:off x="6942082" y="3116666"/>
            <a:ext cx="2603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Wellington City Council 2</a:t>
            </a:r>
          </a:p>
        </p:txBody>
      </p:sp>
    </p:spTree>
    <p:extLst>
      <p:ext uri="{BB962C8B-B14F-4D97-AF65-F5344CB8AC3E}">
        <p14:creationId xmlns:p14="http://schemas.microsoft.com/office/powerpoint/2010/main" val="3949995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5438" y="-97671"/>
            <a:ext cx="10598309" cy="1400530"/>
          </a:xfrm>
        </p:spPr>
        <p:txBody>
          <a:bodyPr>
            <a:normAutofit/>
          </a:bodyPr>
          <a:lstStyle/>
          <a:p>
            <a:pPr algn="ctr"/>
            <a:r>
              <a:rPr lang="en-NZ" sz="4000" b="1" dirty="0"/>
              <a:t>Our favourite Copy Cats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5" y="0"/>
            <a:ext cx="1177759" cy="19976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21697"/>
            <a:ext cx="2784968" cy="21858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6A0E4F-B194-42F1-83AA-8FDB570ED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295" y="1856876"/>
            <a:ext cx="3230763" cy="3230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BEB09E-093A-4CC2-AD18-0DE87AD33A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651" y="4158537"/>
            <a:ext cx="2532588" cy="25325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9DFB34-92B1-4825-9E0D-BA6F106B2E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556" y="1060352"/>
            <a:ext cx="2571750" cy="2571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B09538-93DA-4A09-9D58-CF092A16F34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7" y="3863988"/>
            <a:ext cx="2788920" cy="27889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8F7129-5B8B-4958-9E9F-7053332064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6" y="776296"/>
            <a:ext cx="2630458" cy="2630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9A386BD-FF6E-4D7D-9DAB-4383DCA39761}"/>
              </a:ext>
            </a:extLst>
          </p:cNvPr>
          <p:cNvSpPr txBox="1"/>
          <p:nvPr/>
        </p:nvSpPr>
        <p:spPr>
          <a:xfrm>
            <a:off x="4302676" y="5117165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New World Metro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76D5C2-4EBD-4078-8B2F-E928C87EA99E}"/>
              </a:ext>
            </a:extLst>
          </p:cNvPr>
          <p:cNvSpPr txBox="1"/>
          <p:nvPr/>
        </p:nvSpPr>
        <p:spPr>
          <a:xfrm>
            <a:off x="3219562" y="6255952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 and D Landfill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21DA67-FEC6-4C8B-9E55-6C5922A41719}"/>
              </a:ext>
            </a:extLst>
          </p:cNvPr>
          <p:cNvSpPr txBox="1"/>
          <p:nvPr/>
        </p:nvSpPr>
        <p:spPr>
          <a:xfrm>
            <a:off x="6825633" y="613063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Fronde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B51EE4-C01F-4722-A676-4D08BD722476}"/>
              </a:ext>
            </a:extLst>
          </p:cNvPr>
          <p:cNvSpPr txBox="1"/>
          <p:nvPr/>
        </p:nvSpPr>
        <p:spPr>
          <a:xfrm>
            <a:off x="7436366" y="3598042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 and D Landfill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A67032-F192-42E0-8616-A78718DEC672}"/>
              </a:ext>
            </a:extLst>
          </p:cNvPr>
          <p:cNvSpPr txBox="1"/>
          <p:nvPr/>
        </p:nvSpPr>
        <p:spPr>
          <a:xfrm>
            <a:off x="310874" y="3347412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Martin Jenkins 2</a:t>
            </a:r>
          </a:p>
        </p:txBody>
      </p:sp>
    </p:spTree>
    <p:extLst>
      <p:ext uri="{BB962C8B-B14F-4D97-AF65-F5344CB8AC3E}">
        <p14:creationId xmlns:p14="http://schemas.microsoft.com/office/powerpoint/2010/main" val="257801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1911</TotalTime>
  <Words>238</Words>
  <Application>Microsoft Office PowerPoint</Application>
  <PresentationFormat>Widescreen</PresentationFormat>
  <Paragraphs>48</Paragraphs>
  <Slides>26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Berlin Sans FB Demi</vt:lpstr>
      <vt:lpstr>Calibri</vt:lpstr>
      <vt:lpstr>Calibri Light</vt:lpstr>
      <vt:lpstr>Office Theme</vt:lpstr>
      <vt:lpstr>2017 Business Games Amazing Urban Race</vt:lpstr>
      <vt:lpstr>Congratulations to all teams who took part!</vt:lpstr>
      <vt:lpstr>Let’s have a look at some of the best submissions…</vt:lpstr>
      <vt:lpstr> </vt:lpstr>
      <vt:lpstr> </vt:lpstr>
      <vt:lpstr>Our favourite                      outfits</vt:lpstr>
      <vt:lpstr>The Dab Mission</vt:lpstr>
      <vt:lpstr>The best ‘Clones’</vt:lpstr>
      <vt:lpstr>Our favourite Copy Cats</vt:lpstr>
      <vt:lpstr>19th Place: C and D Landfill 2  14750 points </vt:lpstr>
      <vt:lpstr>18th Place: Calibre Group 16250 points </vt:lpstr>
      <vt:lpstr>17th Place: C and D Lanfill 1 16700 points </vt:lpstr>
      <vt:lpstr>16th Place: Kiwirail 1 16800 points </vt:lpstr>
      <vt:lpstr>14th Place equal: Oracle and Fronde 2  18050 points </vt:lpstr>
      <vt:lpstr>13th Place: New World Metro   20400 points </vt:lpstr>
      <vt:lpstr>12th Place: Sport Wellington 20500 points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Business Games Amazing Urban Race</dc:title>
  <dc:creator>USER</dc:creator>
  <cp:lastModifiedBy>Georgie Puha</cp:lastModifiedBy>
  <cp:revision>65</cp:revision>
  <dcterms:created xsi:type="dcterms:W3CDTF">2015-10-06T19:34:30Z</dcterms:created>
  <dcterms:modified xsi:type="dcterms:W3CDTF">2017-10-04T23:29:28Z</dcterms:modified>
</cp:coreProperties>
</file>